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-72" y="-10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12/28/2025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12/28/2025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12/28/2025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12/28/2025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12/28/2025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12/28/2025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12/28/2025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12/28/2025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12/28/2025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12/28/2025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12/28/2025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xmlns="" Requires="p14">
      <p:transition p14:dur="0">
        <p14:pan dir="u"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FF7690D-7BF6-8403-AAB6-19B30EC2DB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842" t="7708" r="8487" b="9330"/>
          <a:stretch>
            <a:fillRect/>
          </a:stretch>
        </p:blipFill>
        <p:spPr>
          <a:xfrm>
            <a:off x="942554" y="146893"/>
            <a:ext cx="10563951" cy="548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10395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079985B-4E4A-88B6-E07A-4CE8E4F629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757" t="-7465" r="757" b="15134"/>
          <a:stretch>
            <a:fillRect/>
          </a:stretch>
        </p:blipFill>
        <p:spPr>
          <a:xfrm>
            <a:off x="-697507" y="-1102243"/>
            <a:ext cx="13384431" cy="975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17494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F2F6F1A-EEF7-2073-B2DC-86610279F3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18364" b="18364"/>
          <a:stretch>
            <a:fillRect/>
          </a:stretch>
        </p:blipFill>
        <p:spPr>
          <a:xfrm>
            <a:off x="0" y="-1643491"/>
            <a:ext cx="12454965" cy="894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56186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2B6198E-B987-D9AE-CE9D-A35941087E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593" b="4139"/>
          <a:stretch>
            <a:fillRect/>
          </a:stretch>
        </p:blipFill>
        <p:spPr>
          <a:xfrm>
            <a:off x="1" y="-178753"/>
            <a:ext cx="12192000" cy="675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01030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14D88A5-84A3-AA01-1C51-475CFBBC58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83" t="22001" r="9021" b="3874"/>
          <a:stretch>
            <a:fillRect/>
          </a:stretch>
        </p:blipFill>
        <p:spPr>
          <a:xfrm>
            <a:off x="-158679" y="-131482"/>
            <a:ext cx="12509357" cy="665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30634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DD71E39-8B0F-7ECD-3099-DD5F2E06B9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75" t="8577" r="6043" b="7007"/>
          <a:stretch>
            <a:fillRect/>
          </a:stretch>
        </p:blipFill>
        <p:spPr>
          <a:xfrm>
            <a:off x="804107" y="0"/>
            <a:ext cx="10524725" cy="619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30545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A527DA8-C152-9DBB-AF06-B6C19B509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2615" y="0"/>
            <a:ext cx="12504613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2C27EE1-AA13-569F-1E75-317A173E7EB1}"/>
              </a:ext>
            </a:extLst>
          </p:cNvPr>
          <p:cNvSpPr/>
          <p:nvPr/>
        </p:nvSpPr>
        <p:spPr>
          <a:xfrm flipV="1">
            <a:off x="6498191" y="4328521"/>
            <a:ext cx="5537501" cy="8777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57735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0</Words>
  <Application>Microsoft Office PowerPoint</Application>
  <PresentationFormat>Custom</PresentationFormat>
  <Paragraphs>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Gallery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Ajay Ram</dc:creator>
  <cp:lastModifiedBy>Devesh</cp:lastModifiedBy>
  <cp:revision>1</cp:revision>
  <dcterms:created xsi:type="dcterms:W3CDTF">2025-12-27T21:39:21Z</dcterms:created>
  <dcterms:modified xsi:type="dcterms:W3CDTF">2025-12-28T07:27:26Z</dcterms:modified>
</cp:coreProperties>
</file>